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p:scale>
          <a:sx n="25" d="100"/>
          <a:sy n="25" d="100"/>
        </p:scale>
        <p:origin x="896" y="1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proxy.</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proxy server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role[proxy</a:t>
            </a:r>
            <a:r>
              <a:rPr lang="en-US" dirty="0"/>
              <a:t>]</a:t>
            </a:r>
          </a:p>
          <a:p>
            <a:r>
              <a:rPr lang="en-US" dirty="0"/>
              <a:t>Roles</a:t>
            </a:r>
            <a:r>
              <a:rPr lang="en-US" dirty="0" smtClean="0"/>
              <a:t>:       </a:t>
            </a:r>
            <a:r>
              <a:rPr lang="en-US" dirty="0"/>
              <a:t>proxy</a:t>
            </a:r>
          </a:p>
          <a:p>
            <a:r>
              <a:rPr lang="en-US" dirty="0"/>
              <a:t>Recipes</a:t>
            </a:r>
            <a:r>
              <a:rPr lang="en-US" dirty="0" smtClean="0"/>
              <a:t>:     </a:t>
            </a:r>
            <a:r>
              <a:rPr lang="en-US" dirty="0"/>
              <a:t>myhaproxy, myhaproxy::default, haproxy::default, haproxy::install_package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dirty="0" smtClean="0"/>
              <a:t>Update </a:t>
            </a:r>
            <a:r>
              <a:rPr lang="en-US" dirty="0" err="1" smtClean="0"/>
              <a:t>myhaproxy</a:t>
            </a:r>
            <a:r>
              <a:rPr lang="en-US" dirty="0" smtClean="0"/>
              <a:t> 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myhaproxy</a:t>
            </a:r>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myhaproxy</a:t>
            </a:r>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search</a:t>
            </a:r>
            <a:r>
              <a:rPr lang="en-US" sz="2000" dirty="0" smtClean="0"/>
              <a:t>(</a:t>
            </a:r>
            <a:r>
              <a:rPr lang="uk-UA" sz="2000" dirty="0" smtClean="0"/>
              <a:t>'</a:t>
            </a:r>
            <a:r>
              <a:rPr lang="en-US" sz="2000" dirty="0" smtClean="0"/>
              <a:t>node</a:t>
            </a:r>
            <a:r>
              <a:rPr lang="uk-UA" sz="2000" dirty="0" smtClean="0"/>
              <a:t>'</a:t>
            </a:r>
            <a:r>
              <a:rPr lang="en-US" sz="2000" dirty="0" smtClean="0"/>
              <a:t>,</a:t>
            </a:r>
            <a:r>
              <a:rPr lang="uk-UA" sz="2000" dirty="0" smtClean="0"/>
              <a:t>'</a:t>
            </a:r>
            <a:r>
              <a:rPr lang="en-US" sz="2000" dirty="0" err="1" smtClean="0"/>
              <a:t>role:web</a:t>
            </a:r>
            <a:r>
              <a:rPr lang="en-US" sz="2000" dirty="0" smtClean="0"/>
              <a:t> AND </a:t>
            </a:r>
            <a:r>
              <a:rPr lang="en-US" sz="2000" dirty="0" err="1" smtClean="0"/>
              <a:t>chef_environment</a:t>
            </a:r>
            <a:r>
              <a:rPr lang="en-US" sz="2000" dirty="0"/>
              <a:t>:#{</a:t>
            </a:r>
            <a:r>
              <a:rPr lang="en-US" sz="2000" dirty="0" err="1"/>
              <a:t>node.chef_environment</a:t>
            </a:r>
            <a:r>
              <a:rPr lang="en-US" sz="2000" dirty="0" smtClean="0"/>
              <a:t>}</a:t>
            </a:r>
            <a:r>
              <a:rPr lang="uk-UA" sz="2000" dirty="0" smtClean="0"/>
              <a:t>'</a:t>
            </a:r>
            <a:r>
              <a:rPr lang="en-US" sz="2000" dirty="0" smtClean="0"/>
              <a:t>)</a:t>
            </a:r>
            <a:endParaRPr lang="en-US" sz="2000" dirty="0"/>
          </a:p>
          <a:p>
            <a:endParaRPr lang="en-US" sz="2000" dirty="0"/>
          </a:p>
          <a:p>
            <a:r>
              <a:rPr lang="en-US" sz="2000" dirty="0"/>
              <a:t>members =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489807"/>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a:t>
            </a:r>
            <a:r>
              <a:rPr lang="en-US" dirty="0"/>
              <a:t>'myhaproxy'</a:t>
            </a:r>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a:t>
            </a:r>
            <a:r>
              <a:rPr lang="en-US" dirty="0"/>
              <a:t>myhaproxy'</a:t>
            </a:r>
          </a:p>
          <a:p>
            <a:r>
              <a:rPr lang="en-US" dirty="0"/>
              <a:t>long_description 'Installs/Configures myhaproxy'</a:t>
            </a:r>
          </a:p>
          <a:p>
            <a:r>
              <a:rPr lang="en-US" dirty="0" smtClean="0"/>
              <a:t>version          '1.0.1</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Installing haproxy (1.6.6)</a:t>
            </a:r>
          </a:p>
          <a:p>
            <a:r>
              <a:rPr lang="en-US" dirty="0"/>
              <a:t>Using cpu (0.2.0)</a:t>
            </a:r>
          </a:p>
          <a:p>
            <a:r>
              <a:rPr lang="en-US" dirty="0"/>
              <a:t>Using myhaproxy </a:t>
            </a:r>
            <a:r>
              <a:rPr lang="en-US" dirty="0" smtClean="0"/>
              <a:t>(</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haproxy (1.6.6) (frozen)</a:t>
            </a:r>
          </a:p>
          <a:p>
            <a:r>
              <a:rPr lang="en-US" dirty="0"/>
              <a:t>Uploaded myhaproxy (</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myhaproxy 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err="1"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a:t>
            </a:r>
            <a:r>
              <a:rPr lang="en-US" dirty="0"/>
              <a:t>: =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["myhaproxy"]</a:t>
            </a:r>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18454</TotalTime>
  <Words>3956</Words>
  <Application>Microsoft Office PowerPoint</Application>
  <PresentationFormat>Custom</PresentationFormat>
  <Paragraphs>625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2100</cp:revision>
  <cp:lastPrinted>2015-02-07T23:49:10Z</cp:lastPrinted>
  <dcterms:created xsi:type="dcterms:W3CDTF">2012-09-13T17:36:07Z</dcterms:created>
  <dcterms:modified xsi:type="dcterms:W3CDTF">2015-10-28T16:27:38Z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